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58" r:id="rId5"/>
    <p:sldId id="263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85D8A"/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0A94DD-6478-4394-A9B0-093F1655DE16}" type="doc">
      <dgm:prSet loTypeId="urn:microsoft.com/office/officeart/2005/8/layout/hList1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8DDEB9DE-F8DD-4B39-AC8C-ECAC30C0F2E7}">
      <dgm:prSet phldrT="[Text]" custT="1"/>
      <dgm:spPr/>
      <dgm:t>
        <a:bodyPr/>
        <a:lstStyle/>
        <a:p>
          <a:r>
            <a:rPr lang="cs-CZ" sz="1800" dirty="0" smtClean="0"/>
            <a:t>NOVÁ VES</a:t>
          </a:r>
          <a:endParaRPr lang="cs-CZ" sz="1800" dirty="0"/>
        </a:p>
      </dgm:t>
    </dgm:pt>
    <dgm:pt modelId="{57F4D111-D276-463E-ABFB-695D20F6F31D}" type="parTrans" cxnId="{A741F175-4385-4D08-A444-C46B9CDF3693}">
      <dgm:prSet/>
      <dgm:spPr/>
      <dgm:t>
        <a:bodyPr/>
        <a:lstStyle/>
        <a:p>
          <a:endParaRPr lang="cs-CZ" sz="1800" dirty="0"/>
        </a:p>
      </dgm:t>
    </dgm:pt>
    <dgm:pt modelId="{47D08B81-2DF9-4C1E-BA04-17216E4505EF}" type="sibTrans" cxnId="{A741F175-4385-4D08-A444-C46B9CDF3693}">
      <dgm:prSet/>
      <dgm:spPr/>
      <dgm:t>
        <a:bodyPr/>
        <a:lstStyle/>
        <a:p>
          <a:endParaRPr lang="cs-CZ" sz="1800" dirty="0"/>
        </a:p>
      </dgm:t>
    </dgm:pt>
    <dgm:pt modelId="{F6DA9ABF-3697-4BC5-8CCB-9E71C86C4143}">
      <dgm:prSet phldrT="[Text]" custT="1"/>
      <dgm:spPr/>
      <dgm:t>
        <a:bodyPr/>
        <a:lstStyle/>
        <a:p>
          <a:endParaRPr lang="cs-CZ" sz="1800" dirty="0"/>
        </a:p>
      </dgm:t>
    </dgm:pt>
    <dgm:pt modelId="{F5E79732-EEB6-4357-9B05-DC2DD277DF93}" type="parTrans" cxnId="{63FD8643-46BE-4F05-B956-494E65854B1C}">
      <dgm:prSet/>
      <dgm:spPr/>
      <dgm:t>
        <a:bodyPr/>
        <a:lstStyle/>
        <a:p>
          <a:endParaRPr lang="cs-CZ" sz="1800" dirty="0"/>
        </a:p>
      </dgm:t>
    </dgm:pt>
    <dgm:pt modelId="{FB7CFF3F-1EF3-49ED-B522-116F3241F0D2}" type="sibTrans" cxnId="{63FD8643-46BE-4F05-B956-494E65854B1C}">
      <dgm:prSet/>
      <dgm:spPr/>
      <dgm:t>
        <a:bodyPr/>
        <a:lstStyle/>
        <a:p>
          <a:endParaRPr lang="cs-CZ" sz="1800" dirty="0"/>
        </a:p>
      </dgm:t>
    </dgm:pt>
    <dgm:pt modelId="{3A0D4D0D-21B9-49D5-9EA1-9D40CD47427E}">
      <dgm:prSet phldrT="[Text]" custT="1"/>
      <dgm:spPr/>
      <dgm:t>
        <a:bodyPr/>
        <a:lstStyle/>
        <a:p>
          <a:r>
            <a:rPr lang="cs-CZ" sz="1800" dirty="0" smtClean="0"/>
            <a:t>ŠANOV</a:t>
          </a:r>
          <a:endParaRPr lang="cs-CZ" sz="1800" dirty="0"/>
        </a:p>
      </dgm:t>
    </dgm:pt>
    <dgm:pt modelId="{15E7A0D3-EDA2-4967-8480-DF5ADAEFB043}" type="parTrans" cxnId="{985C13AD-61C2-40DC-8888-0A7BA054E5EE}">
      <dgm:prSet/>
      <dgm:spPr/>
      <dgm:t>
        <a:bodyPr/>
        <a:lstStyle/>
        <a:p>
          <a:endParaRPr lang="cs-CZ" sz="1800" dirty="0"/>
        </a:p>
      </dgm:t>
    </dgm:pt>
    <dgm:pt modelId="{E971C8D9-F13A-42B2-9B34-328C50EB9DDB}" type="sibTrans" cxnId="{985C13AD-61C2-40DC-8888-0A7BA054E5EE}">
      <dgm:prSet/>
      <dgm:spPr/>
      <dgm:t>
        <a:bodyPr/>
        <a:lstStyle/>
        <a:p>
          <a:endParaRPr lang="cs-CZ" sz="1800" dirty="0"/>
        </a:p>
      </dgm:t>
    </dgm:pt>
    <dgm:pt modelId="{E9212DF5-64A8-43E8-9B81-6083CE6F62E4}">
      <dgm:prSet phldrT="[Text]" custT="1"/>
      <dgm:spPr/>
      <dgm:t>
        <a:bodyPr/>
        <a:lstStyle/>
        <a:p>
          <a:endParaRPr lang="cs-CZ" sz="1800" dirty="0"/>
        </a:p>
      </dgm:t>
    </dgm:pt>
    <dgm:pt modelId="{9FAD212D-2104-49B8-9A29-9DA003D66F0D}" type="parTrans" cxnId="{4DD185BC-DE35-4A48-B5A9-DB9EECC11905}">
      <dgm:prSet/>
      <dgm:spPr/>
      <dgm:t>
        <a:bodyPr/>
        <a:lstStyle/>
        <a:p>
          <a:endParaRPr lang="cs-CZ" sz="1800" dirty="0"/>
        </a:p>
      </dgm:t>
    </dgm:pt>
    <dgm:pt modelId="{53E988C1-D4FB-4AB7-9656-3B1AECF5E6A7}" type="sibTrans" cxnId="{4DD185BC-DE35-4A48-B5A9-DB9EECC11905}">
      <dgm:prSet/>
      <dgm:spPr/>
      <dgm:t>
        <a:bodyPr/>
        <a:lstStyle/>
        <a:p>
          <a:endParaRPr lang="cs-CZ" sz="1800" dirty="0"/>
        </a:p>
      </dgm:t>
    </dgm:pt>
    <dgm:pt modelId="{0F7726D3-75A2-4858-970C-32592088BC91}">
      <dgm:prSet phldrT="[Text]" custT="1"/>
      <dgm:spPr/>
      <dgm:t>
        <a:bodyPr/>
        <a:lstStyle/>
        <a:p>
          <a:r>
            <a:rPr lang="cs-CZ" sz="1800" dirty="0" smtClean="0"/>
            <a:t>TEPLICE</a:t>
          </a:r>
          <a:endParaRPr lang="cs-CZ" sz="1800" dirty="0"/>
        </a:p>
      </dgm:t>
    </dgm:pt>
    <dgm:pt modelId="{330DC1A5-E039-4207-9BE4-F792E3214489}" type="parTrans" cxnId="{792262C5-119B-4B47-8330-420296A1910A}">
      <dgm:prSet/>
      <dgm:spPr/>
      <dgm:t>
        <a:bodyPr/>
        <a:lstStyle/>
        <a:p>
          <a:endParaRPr lang="cs-CZ" sz="1800" dirty="0"/>
        </a:p>
      </dgm:t>
    </dgm:pt>
    <dgm:pt modelId="{2ECC039E-65ED-4052-A5AA-C9AAE9684D9B}" type="sibTrans" cxnId="{792262C5-119B-4B47-8330-420296A1910A}">
      <dgm:prSet/>
      <dgm:spPr/>
      <dgm:t>
        <a:bodyPr/>
        <a:lstStyle/>
        <a:p>
          <a:endParaRPr lang="cs-CZ" sz="1800" dirty="0"/>
        </a:p>
      </dgm:t>
    </dgm:pt>
    <dgm:pt modelId="{4259ED42-557F-4486-A4EE-24B9AA97CAC6}">
      <dgm:prSet phldrT="[Text]" custT="1"/>
      <dgm:spPr/>
      <dgm:t>
        <a:bodyPr/>
        <a:lstStyle/>
        <a:p>
          <a:endParaRPr lang="cs-CZ" sz="1800" dirty="0"/>
        </a:p>
      </dgm:t>
    </dgm:pt>
    <dgm:pt modelId="{2F15F2AB-DCCD-40E9-826A-88AB0B5AD019}" type="parTrans" cxnId="{969EC69C-6029-4AAB-9373-C79237542D62}">
      <dgm:prSet/>
      <dgm:spPr/>
      <dgm:t>
        <a:bodyPr/>
        <a:lstStyle/>
        <a:p>
          <a:endParaRPr lang="cs-CZ" sz="1800" dirty="0"/>
        </a:p>
      </dgm:t>
    </dgm:pt>
    <dgm:pt modelId="{DE43A8D2-26FB-4B15-86A5-CCDBAD789A56}" type="sibTrans" cxnId="{969EC69C-6029-4AAB-9373-C79237542D62}">
      <dgm:prSet/>
      <dgm:spPr/>
      <dgm:t>
        <a:bodyPr/>
        <a:lstStyle/>
        <a:p>
          <a:endParaRPr lang="cs-CZ" sz="1800" dirty="0"/>
        </a:p>
      </dgm:t>
    </dgm:pt>
    <dgm:pt modelId="{85302A0F-B38C-41C9-9BC3-FECF5BEB9825}">
      <dgm:prSet phldrT="[Text]" custT="1"/>
      <dgm:spPr/>
      <dgm:t>
        <a:bodyPr/>
        <a:lstStyle/>
        <a:p>
          <a:r>
            <a:rPr lang="cs-CZ" sz="1800" dirty="0" smtClean="0"/>
            <a:t>ŘETENICE</a:t>
          </a:r>
          <a:endParaRPr lang="cs-CZ" sz="1800" dirty="0"/>
        </a:p>
      </dgm:t>
    </dgm:pt>
    <dgm:pt modelId="{17E0F598-7CD5-4F0D-B7FF-1EC1EBEAFE99}" type="parTrans" cxnId="{B33E068D-80FE-4C8A-9A08-8181660AE534}">
      <dgm:prSet/>
      <dgm:spPr/>
      <dgm:t>
        <a:bodyPr/>
        <a:lstStyle/>
        <a:p>
          <a:endParaRPr lang="cs-CZ" sz="1800" dirty="0"/>
        </a:p>
      </dgm:t>
    </dgm:pt>
    <dgm:pt modelId="{365B5F0F-E77F-43BF-9373-8F647E40F61A}" type="sibTrans" cxnId="{B33E068D-80FE-4C8A-9A08-8181660AE534}">
      <dgm:prSet/>
      <dgm:spPr/>
      <dgm:t>
        <a:bodyPr/>
        <a:lstStyle/>
        <a:p>
          <a:endParaRPr lang="cs-CZ" sz="1800" dirty="0"/>
        </a:p>
      </dgm:t>
    </dgm:pt>
    <dgm:pt modelId="{AA85A79D-B838-485A-9209-FF2610B11BB2}">
      <dgm:prSet phldrT="[Text]" custT="1"/>
      <dgm:spPr/>
      <dgm:t>
        <a:bodyPr/>
        <a:lstStyle/>
        <a:p>
          <a:r>
            <a:rPr lang="cs-CZ" sz="1800" dirty="0" smtClean="0"/>
            <a:t>TRNOVANY</a:t>
          </a:r>
          <a:endParaRPr lang="cs-CZ" sz="1800" dirty="0"/>
        </a:p>
      </dgm:t>
    </dgm:pt>
    <dgm:pt modelId="{6CAF46C1-AF43-4F93-ABF4-4BC6FD1BC9C8}" type="parTrans" cxnId="{46F1971B-852C-4C18-AC6F-A87413566579}">
      <dgm:prSet/>
      <dgm:spPr/>
      <dgm:t>
        <a:bodyPr/>
        <a:lstStyle/>
        <a:p>
          <a:endParaRPr lang="cs-CZ" sz="1800" dirty="0"/>
        </a:p>
      </dgm:t>
    </dgm:pt>
    <dgm:pt modelId="{00D56C14-252B-4438-B605-026FDC6568B0}" type="sibTrans" cxnId="{46F1971B-852C-4C18-AC6F-A87413566579}">
      <dgm:prSet/>
      <dgm:spPr/>
      <dgm:t>
        <a:bodyPr/>
        <a:lstStyle/>
        <a:p>
          <a:endParaRPr lang="cs-CZ" sz="1800" dirty="0"/>
        </a:p>
      </dgm:t>
    </dgm:pt>
    <dgm:pt modelId="{7F256588-3C19-478A-B6E0-9794A6855245}">
      <dgm:prSet phldrT="[Text]" custT="1"/>
      <dgm:spPr/>
      <dgm:t>
        <a:bodyPr/>
        <a:lstStyle/>
        <a:p>
          <a:endParaRPr lang="cs-CZ" sz="1800" dirty="0"/>
        </a:p>
      </dgm:t>
    </dgm:pt>
    <dgm:pt modelId="{C16E0514-C8CB-4339-81F7-20E5B97D7B67}" type="parTrans" cxnId="{C0E1E0C6-84E8-451E-8A71-854C1D74576C}">
      <dgm:prSet/>
      <dgm:spPr/>
      <dgm:t>
        <a:bodyPr/>
        <a:lstStyle/>
        <a:p>
          <a:endParaRPr lang="cs-CZ" sz="1800" dirty="0"/>
        </a:p>
      </dgm:t>
    </dgm:pt>
    <dgm:pt modelId="{814A8F00-2462-4C87-B51C-F14E59106A1D}" type="sibTrans" cxnId="{C0E1E0C6-84E8-451E-8A71-854C1D74576C}">
      <dgm:prSet/>
      <dgm:spPr/>
      <dgm:t>
        <a:bodyPr/>
        <a:lstStyle/>
        <a:p>
          <a:endParaRPr lang="cs-CZ" sz="1800" dirty="0"/>
        </a:p>
      </dgm:t>
    </dgm:pt>
    <dgm:pt modelId="{05EACEF2-3C5E-4BDA-9A7F-55861E924C54}">
      <dgm:prSet phldrT="[Text]" custT="1"/>
      <dgm:spPr/>
      <dgm:t>
        <a:bodyPr/>
        <a:lstStyle/>
        <a:p>
          <a:endParaRPr lang="cs-CZ" sz="1800" dirty="0"/>
        </a:p>
      </dgm:t>
    </dgm:pt>
    <dgm:pt modelId="{19FD063C-28EE-4BC3-B7B0-5ED3A8B85C91}" type="parTrans" cxnId="{231967DE-8B2B-47E7-9C94-5F7D056E244D}">
      <dgm:prSet/>
      <dgm:spPr/>
      <dgm:t>
        <a:bodyPr/>
        <a:lstStyle/>
        <a:p>
          <a:endParaRPr lang="cs-CZ" sz="1800" dirty="0"/>
        </a:p>
      </dgm:t>
    </dgm:pt>
    <dgm:pt modelId="{E8B645F4-AF74-4C5F-8B54-BD2D6F818027}" type="sibTrans" cxnId="{231967DE-8B2B-47E7-9C94-5F7D056E244D}">
      <dgm:prSet/>
      <dgm:spPr/>
      <dgm:t>
        <a:bodyPr/>
        <a:lstStyle/>
        <a:p>
          <a:endParaRPr lang="cs-CZ" sz="1800" dirty="0"/>
        </a:p>
      </dgm:t>
    </dgm:pt>
    <dgm:pt modelId="{C7092AD3-493F-4649-8E89-B2A8B0E4213E}" type="pres">
      <dgm:prSet presAssocID="{C70A94DD-6478-4394-A9B0-093F1655DE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CA0AB4A-3E45-4789-BABD-B793E8700689}" type="pres">
      <dgm:prSet presAssocID="{8DDEB9DE-F8DD-4B39-AC8C-ECAC30C0F2E7}" presName="composite" presStyleCnt="0"/>
      <dgm:spPr/>
    </dgm:pt>
    <dgm:pt modelId="{BE81FFE8-05A2-407D-BF61-C1E97450D6E2}" type="pres">
      <dgm:prSet presAssocID="{8DDEB9DE-F8DD-4B39-AC8C-ECAC30C0F2E7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FF1E4A-BB85-4612-867B-6A28861F0961}" type="pres">
      <dgm:prSet presAssocID="{8DDEB9DE-F8DD-4B39-AC8C-ECAC30C0F2E7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EEA334-021F-4D82-8B5C-3E17C561EEC2}" type="pres">
      <dgm:prSet presAssocID="{47D08B81-2DF9-4C1E-BA04-17216E4505EF}" presName="space" presStyleCnt="0"/>
      <dgm:spPr/>
    </dgm:pt>
    <dgm:pt modelId="{D3C53C54-9E33-463C-9EC2-97BEA2876F59}" type="pres">
      <dgm:prSet presAssocID="{3A0D4D0D-21B9-49D5-9EA1-9D40CD47427E}" presName="composite" presStyleCnt="0"/>
      <dgm:spPr/>
    </dgm:pt>
    <dgm:pt modelId="{025C0CB2-870D-4F7F-9E9A-0A62E8F4D832}" type="pres">
      <dgm:prSet presAssocID="{3A0D4D0D-21B9-49D5-9EA1-9D40CD47427E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A9C8F98-10D5-45F8-8DFD-59F18259E3F4}" type="pres">
      <dgm:prSet presAssocID="{3A0D4D0D-21B9-49D5-9EA1-9D40CD47427E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BC8B9C7-DF89-43DC-94F9-ED3A8002706B}" type="pres">
      <dgm:prSet presAssocID="{E971C8D9-F13A-42B2-9B34-328C50EB9DDB}" presName="space" presStyleCnt="0"/>
      <dgm:spPr/>
    </dgm:pt>
    <dgm:pt modelId="{C78C1B2C-4D42-43EE-BCE6-A5D26A567975}" type="pres">
      <dgm:prSet presAssocID="{0F7726D3-75A2-4858-970C-32592088BC91}" presName="composite" presStyleCnt="0"/>
      <dgm:spPr/>
    </dgm:pt>
    <dgm:pt modelId="{47071B8A-3D7F-42ED-B526-C832280F3685}" type="pres">
      <dgm:prSet presAssocID="{0F7726D3-75A2-4858-970C-32592088BC91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91D12AA-12C3-4A40-B556-2BF93D5F8327}" type="pres">
      <dgm:prSet presAssocID="{0F7726D3-75A2-4858-970C-32592088BC91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E156CE0-583C-4B63-8A21-E136F0CFCCE4}" type="pres">
      <dgm:prSet presAssocID="{2ECC039E-65ED-4052-A5AA-C9AAE9684D9B}" presName="space" presStyleCnt="0"/>
      <dgm:spPr/>
    </dgm:pt>
    <dgm:pt modelId="{31D688CD-0808-4746-9AA0-4570A2F9B8E2}" type="pres">
      <dgm:prSet presAssocID="{AA85A79D-B838-485A-9209-FF2610B11BB2}" presName="composite" presStyleCnt="0"/>
      <dgm:spPr/>
    </dgm:pt>
    <dgm:pt modelId="{96238369-7648-4BC9-BBE2-EE50064B06A1}" type="pres">
      <dgm:prSet presAssocID="{AA85A79D-B838-485A-9209-FF2610B11BB2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B7EF4AA-F139-4C7B-AEEE-7317E150B4B8}" type="pres">
      <dgm:prSet presAssocID="{AA85A79D-B838-485A-9209-FF2610B11BB2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E014AB5-C22C-466E-B59E-D9C2BA464C4C}" type="pres">
      <dgm:prSet presAssocID="{00D56C14-252B-4438-B605-026FDC6568B0}" presName="space" presStyleCnt="0"/>
      <dgm:spPr/>
    </dgm:pt>
    <dgm:pt modelId="{5C6FC8F9-B669-45C7-8DA2-C11FF4FD38ED}" type="pres">
      <dgm:prSet presAssocID="{85302A0F-B38C-41C9-9BC3-FECF5BEB9825}" presName="composite" presStyleCnt="0"/>
      <dgm:spPr/>
    </dgm:pt>
    <dgm:pt modelId="{EB1C452F-CD53-4C47-A3DA-DBBAFDBB4764}" type="pres">
      <dgm:prSet presAssocID="{85302A0F-B38C-41C9-9BC3-FECF5BEB9825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2FBDC5-70A1-4D81-BD07-13C12A0BDDB4}" type="pres">
      <dgm:prSet presAssocID="{85302A0F-B38C-41C9-9BC3-FECF5BEB9825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33E068D-80FE-4C8A-9A08-8181660AE534}" srcId="{C70A94DD-6478-4394-A9B0-093F1655DE16}" destId="{85302A0F-B38C-41C9-9BC3-FECF5BEB9825}" srcOrd="4" destOrd="0" parTransId="{17E0F598-7CD5-4F0D-B7FF-1EC1EBEAFE99}" sibTransId="{365B5F0F-E77F-43BF-9373-8F647E40F61A}"/>
    <dgm:cxn modelId="{6D05C8C3-FE3B-4485-BB2F-6D1F83BE3154}" type="presOf" srcId="{05EACEF2-3C5E-4BDA-9A7F-55861E924C54}" destId="{162FBDC5-70A1-4D81-BD07-13C12A0BDDB4}" srcOrd="0" destOrd="0" presId="urn:microsoft.com/office/officeart/2005/8/layout/hList1"/>
    <dgm:cxn modelId="{D351CA26-6CCD-4309-A8A9-8734B6E6279A}" type="presOf" srcId="{85302A0F-B38C-41C9-9BC3-FECF5BEB9825}" destId="{EB1C452F-CD53-4C47-A3DA-DBBAFDBB4764}" srcOrd="0" destOrd="0" presId="urn:microsoft.com/office/officeart/2005/8/layout/hList1"/>
    <dgm:cxn modelId="{1581F8BD-982D-47AE-8981-D470371383E8}" type="presOf" srcId="{3A0D4D0D-21B9-49D5-9EA1-9D40CD47427E}" destId="{025C0CB2-870D-4F7F-9E9A-0A62E8F4D832}" srcOrd="0" destOrd="0" presId="urn:microsoft.com/office/officeart/2005/8/layout/hList1"/>
    <dgm:cxn modelId="{792262C5-119B-4B47-8330-420296A1910A}" srcId="{C70A94DD-6478-4394-A9B0-093F1655DE16}" destId="{0F7726D3-75A2-4858-970C-32592088BC91}" srcOrd="2" destOrd="0" parTransId="{330DC1A5-E039-4207-9BE4-F792E3214489}" sibTransId="{2ECC039E-65ED-4052-A5AA-C9AAE9684D9B}"/>
    <dgm:cxn modelId="{A741F175-4385-4D08-A444-C46B9CDF3693}" srcId="{C70A94DD-6478-4394-A9B0-093F1655DE16}" destId="{8DDEB9DE-F8DD-4B39-AC8C-ECAC30C0F2E7}" srcOrd="0" destOrd="0" parTransId="{57F4D111-D276-463E-ABFB-695D20F6F31D}" sibTransId="{47D08B81-2DF9-4C1E-BA04-17216E4505EF}"/>
    <dgm:cxn modelId="{027EB8AB-143B-43C2-8900-97B94A24A639}" type="presOf" srcId="{C70A94DD-6478-4394-A9B0-093F1655DE16}" destId="{C7092AD3-493F-4649-8E89-B2A8B0E4213E}" srcOrd="0" destOrd="0" presId="urn:microsoft.com/office/officeart/2005/8/layout/hList1"/>
    <dgm:cxn modelId="{FD0BB97A-31CF-4F56-886B-139156300E71}" type="presOf" srcId="{7F256588-3C19-478A-B6E0-9794A6855245}" destId="{8B7EF4AA-F139-4C7B-AEEE-7317E150B4B8}" srcOrd="0" destOrd="0" presId="urn:microsoft.com/office/officeart/2005/8/layout/hList1"/>
    <dgm:cxn modelId="{88F00FE6-2392-429A-88DF-7AD5AF9F13DE}" type="presOf" srcId="{F6DA9ABF-3697-4BC5-8CCB-9E71C86C4143}" destId="{72FF1E4A-BB85-4612-867B-6A28861F0961}" srcOrd="0" destOrd="0" presId="urn:microsoft.com/office/officeart/2005/8/layout/hList1"/>
    <dgm:cxn modelId="{46F1971B-852C-4C18-AC6F-A87413566579}" srcId="{C70A94DD-6478-4394-A9B0-093F1655DE16}" destId="{AA85A79D-B838-485A-9209-FF2610B11BB2}" srcOrd="3" destOrd="0" parTransId="{6CAF46C1-AF43-4F93-ABF4-4BC6FD1BC9C8}" sibTransId="{00D56C14-252B-4438-B605-026FDC6568B0}"/>
    <dgm:cxn modelId="{63FD8643-46BE-4F05-B956-494E65854B1C}" srcId="{8DDEB9DE-F8DD-4B39-AC8C-ECAC30C0F2E7}" destId="{F6DA9ABF-3697-4BC5-8CCB-9E71C86C4143}" srcOrd="0" destOrd="0" parTransId="{F5E79732-EEB6-4357-9B05-DC2DD277DF93}" sibTransId="{FB7CFF3F-1EF3-49ED-B522-116F3241F0D2}"/>
    <dgm:cxn modelId="{01D429BA-D776-4AA3-B754-6FB9FDD8865B}" type="presOf" srcId="{AA85A79D-B838-485A-9209-FF2610B11BB2}" destId="{96238369-7648-4BC9-BBE2-EE50064B06A1}" srcOrd="0" destOrd="0" presId="urn:microsoft.com/office/officeart/2005/8/layout/hList1"/>
    <dgm:cxn modelId="{C0E1E0C6-84E8-451E-8A71-854C1D74576C}" srcId="{AA85A79D-B838-485A-9209-FF2610B11BB2}" destId="{7F256588-3C19-478A-B6E0-9794A6855245}" srcOrd="0" destOrd="0" parTransId="{C16E0514-C8CB-4339-81F7-20E5B97D7B67}" sibTransId="{814A8F00-2462-4C87-B51C-F14E59106A1D}"/>
    <dgm:cxn modelId="{969EC69C-6029-4AAB-9373-C79237542D62}" srcId="{0F7726D3-75A2-4858-970C-32592088BC91}" destId="{4259ED42-557F-4486-A4EE-24B9AA97CAC6}" srcOrd="0" destOrd="0" parTransId="{2F15F2AB-DCCD-40E9-826A-88AB0B5AD019}" sibTransId="{DE43A8D2-26FB-4B15-86A5-CCDBAD789A56}"/>
    <dgm:cxn modelId="{4DD185BC-DE35-4A48-B5A9-DB9EECC11905}" srcId="{3A0D4D0D-21B9-49D5-9EA1-9D40CD47427E}" destId="{E9212DF5-64A8-43E8-9B81-6083CE6F62E4}" srcOrd="0" destOrd="0" parTransId="{9FAD212D-2104-49B8-9A29-9DA003D66F0D}" sibTransId="{53E988C1-D4FB-4AB7-9656-3B1AECF5E6A7}"/>
    <dgm:cxn modelId="{8B3FDCD1-2D68-4FE0-BB3D-B024F5A99160}" type="presOf" srcId="{0F7726D3-75A2-4858-970C-32592088BC91}" destId="{47071B8A-3D7F-42ED-B526-C832280F3685}" srcOrd="0" destOrd="0" presId="urn:microsoft.com/office/officeart/2005/8/layout/hList1"/>
    <dgm:cxn modelId="{231967DE-8B2B-47E7-9C94-5F7D056E244D}" srcId="{85302A0F-B38C-41C9-9BC3-FECF5BEB9825}" destId="{05EACEF2-3C5E-4BDA-9A7F-55861E924C54}" srcOrd="0" destOrd="0" parTransId="{19FD063C-28EE-4BC3-B7B0-5ED3A8B85C91}" sibTransId="{E8B645F4-AF74-4C5F-8B54-BD2D6F818027}"/>
    <dgm:cxn modelId="{9292E7D3-A8F8-499E-AA47-490F41D1EE92}" type="presOf" srcId="{4259ED42-557F-4486-A4EE-24B9AA97CAC6}" destId="{191D12AA-12C3-4A40-B556-2BF93D5F8327}" srcOrd="0" destOrd="0" presId="urn:microsoft.com/office/officeart/2005/8/layout/hList1"/>
    <dgm:cxn modelId="{BDEE1D50-0826-450B-9047-1410C8989A50}" type="presOf" srcId="{8DDEB9DE-F8DD-4B39-AC8C-ECAC30C0F2E7}" destId="{BE81FFE8-05A2-407D-BF61-C1E97450D6E2}" srcOrd="0" destOrd="0" presId="urn:microsoft.com/office/officeart/2005/8/layout/hList1"/>
    <dgm:cxn modelId="{985C13AD-61C2-40DC-8888-0A7BA054E5EE}" srcId="{C70A94DD-6478-4394-A9B0-093F1655DE16}" destId="{3A0D4D0D-21B9-49D5-9EA1-9D40CD47427E}" srcOrd="1" destOrd="0" parTransId="{15E7A0D3-EDA2-4967-8480-DF5ADAEFB043}" sibTransId="{E971C8D9-F13A-42B2-9B34-328C50EB9DDB}"/>
    <dgm:cxn modelId="{BE9512B0-F58E-442B-BD20-B75A06786128}" type="presOf" srcId="{E9212DF5-64A8-43E8-9B81-6083CE6F62E4}" destId="{7A9C8F98-10D5-45F8-8DFD-59F18259E3F4}" srcOrd="0" destOrd="0" presId="urn:microsoft.com/office/officeart/2005/8/layout/hList1"/>
    <dgm:cxn modelId="{A330DD47-E0D6-4C60-A565-2C49651683A4}" type="presParOf" srcId="{C7092AD3-493F-4649-8E89-B2A8B0E4213E}" destId="{2CA0AB4A-3E45-4789-BABD-B793E8700689}" srcOrd="0" destOrd="0" presId="urn:microsoft.com/office/officeart/2005/8/layout/hList1"/>
    <dgm:cxn modelId="{E6A50929-4375-4FEF-B4CD-5A6A8E090749}" type="presParOf" srcId="{2CA0AB4A-3E45-4789-BABD-B793E8700689}" destId="{BE81FFE8-05A2-407D-BF61-C1E97450D6E2}" srcOrd="0" destOrd="0" presId="urn:microsoft.com/office/officeart/2005/8/layout/hList1"/>
    <dgm:cxn modelId="{157AEE41-B935-4213-BCEB-18C41AE9433B}" type="presParOf" srcId="{2CA0AB4A-3E45-4789-BABD-B793E8700689}" destId="{72FF1E4A-BB85-4612-867B-6A28861F0961}" srcOrd="1" destOrd="0" presId="urn:microsoft.com/office/officeart/2005/8/layout/hList1"/>
    <dgm:cxn modelId="{D04B21EA-CAA9-4D07-A474-5986EDC8CDE2}" type="presParOf" srcId="{C7092AD3-493F-4649-8E89-B2A8B0E4213E}" destId="{E7EEA334-021F-4D82-8B5C-3E17C561EEC2}" srcOrd="1" destOrd="0" presId="urn:microsoft.com/office/officeart/2005/8/layout/hList1"/>
    <dgm:cxn modelId="{FAF4C795-0E88-4333-B2F3-24697BF53F26}" type="presParOf" srcId="{C7092AD3-493F-4649-8E89-B2A8B0E4213E}" destId="{D3C53C54-9E33-463C-9EC2-97BEA2876F59}" srcOrd="2" destOrd="0" presId="urn:microsoft.com/office/officeart/2005/8/layout/hList1"/>
    <dgm:cxn modelId="{45CB3644-A901-488C-8BA8-87F00A84670A}" type="presParOf" srcId="{D3C53C54-9E33-463C-9EC2-97BEA2876F59}" destId="{025C0CB2-870D-4F7F-9E9A-0A62E8F4D832}" srcOrd="0" destOrd="0" presId="urn:microsoft.com/office/officeart/2005/8/layout/hList1"/>
    <dgm:cxn modelId="{CA6D7857-91F6-4C3E-94B4-139A969934E6}" type="presParOf" srcId="{D3C53C54-9E33-463C-9EC2-97BEA2876F59}" destId="{7A9C8F98-10D5-45F8-8DFD-59F18259E3F4}" srcOrd="1" destOrd="0" presId="urn:microsoft.com/office/officeart/2005/8/layout/hList1"/>
    <dgm:cxn modelId="{6A7BBC77-0C2E-4775-B9C4-44A4D1DA6330}" type="presParOf" srcId="{C7092AD3-493F-4649-8E89-B2A8B0E4213E}" destId="{1BC8B9C7-DF89-43DC-94F9-ED3A8002706B}" srcOrd="3" destOrd="0" presId="urn:microsoft.com/office/officeart/2005/8/layout/hList1"/>
    <dgm:cxn modelId="{5DD8B3FF-A9F1-49CD-B40C-D21137C04813}" type="presParOf" srcId="{C7092AD3-493F-4649-8E89-B2A8B0E4213E}" destId="{C78C1B2C-4D42-43EE-BCE6-A5D26A567975}" srcOrd="4" destOrd="0" presId="urn:microsoft.com/office/officeart/2005/8/layout/hList1"/>
    <dgm:cxn modelId="{0E348B6E-A215-42CD-941D-763DB9C03DCD}" type="presParOf" srcId="{C78C1B2C-4D42-43EE-BCE6-A5D26A567975}" destId="{47071B8A-3D7F-42ED-B526-C832280F3685}" srcOrd="0" destOrd="0" presId="urn:microsoft.com/office/officeart/2005/8/layout/hList1"/>
    <dgm:cxn modelId="{D55AED28-197B-491D-A8DB-34D202076177}" type="presParOf" srcId="{C78C1B2C-4D42-43EE-BCE6-A5D26A567975}" destId="{191D12AA-12C3-4A40-B556-2BF93D5F8327}" srcOrd="1" destOrd="0" presId="urn:microsoft.com/office/officeart/2005/8/layout/hList1"/>
    <dgm:cxn modelId="{A25CF135-CC82-456F-AB1F-EE1ADF01E333}" type="presParOf" srcId="{C7092AD3-493F-4649-8E89-B2A8B0E4213E}" destId="{FE156CE0-583C-4B63-8A21-E136F0CFCCE4}" srcOrd="5" destOrd="0" presId="urn:microsoft.com/office/officeart/2005/8/layout/hList1"/>
    <dgm:cxn modelId="{EA69A199-9D0E-4599-9793-C43380DBEC7C}" type="presParOf" srcId="{C7092AD3-493F-4649-8E89-B2A8B0E4213E}" destId="{31D688CD-0808-4746-9AA0-4570A2F9B8E2}" srcOrd="6" destOrd="0" presId="urn:microsoft.com/office/officeart/2005/8/layout/hList1"/>
    <dgm:cxn modelId="{375FE148-A5D6-4F99-A331-40BBA1D5D8A2}" type="presParOf" srcId="{31D688CD-0808-4746-9AA0-4570A2F9B8E2}" destId="{96238369-7648-4BC9-BBE2-EE50064B06A1}" srcOrd="0" destOrd="0" presId="urn:microsoft.com/office/officeart/2005/8/layout/hList1"/>
    <dgm:cxn modelId="{CD73470A-3FBA-46BC-B523-6720162684A0}" type="presParOf" srcId="{31D688CD-0808-4746-9AA0-4570A2F9B8E2}" destId="{8B7EF4AA-F139-4C7B-AEEE-7317E150B4B8}" srcOrd="1" destOrd="0" presId="urn:microsoft.com/office/officeart/2005/8/layout/hList1"/>
    <dgm:cxn modelId="{51782545-1EAB-4CFC-B594-6B12DB15EA06}" type="presParOf" srcId="{C7092AD3-493F-4649-8E89-B2A8B0E4213E}" destId="{BE014AB5-C22C-466E-B59E-D9C2BA464C4C}" srcOrd="7" destOrd="0" presId="urn:microsoft.com/office/officeart/2005/8/layout/hList1"/>
    <dgm:cxn modelId="{390E22C6-334B-4DFE-A46C-CC8D2C535D1F}" type="presParOf" srcId="{C7092AD3-493F-4649-8E89-B2A8B0E4213E}" destId="{5C6FC8F9-B669-45C7-8DA2-C11FF4FD38ED}" srcOrd="8" destOrd="0" presId="urn:microsoft.com/office/officeart/2005/8/layout/hList1"/>
    <dgm:cxn modelId="{8890519F-233C-4A0E-9450-6E5112B38F6E}" type="presParOf" srcId="{5C6FC8F9-B669-45C7-8DA2-C11FF4FD38ED}" destId="{EB1C452F-CD53-4C47-A3DA-DBBAFDBB4764}" srcOrd="0" destOrd="0" presId="urn:microsoft.com/office/officeart/2005/8/layout/hList1"/>
    <dgm:cxn modelId="{18B74FA0-F81B-4FFB-8198-72AB3B23678B}" type="presParOf" srcId="{5C6FC8F9-B669-45C7-8DA2-C11FF4FD38ED}" destId="{162FBDC5-70A1-4D81-BD07-13C12A0BDDB4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597A-5F8A-4963-A085-08EE867C35A6}" type="datetimeFigureOut">
              <a:rPr lang="cs-CZ" smtClean="0"/>
              <a:pPr/>
              <a:t>4.1.2010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6262B-6C0A-4E05-80A0-96BFC1F6E3BC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785794"/>
            <a:ext cx="9144000" cy="142876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8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35"/>
          <a:stretch>
            <a:fillRect/>
          </a:stretch>
        </p:blipFill>
        <p:spPr bwMode="auto">
          <a:xfrm>
            <a:off x="5500694" y="6138024"/>
            <a:ext cx="909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3429024" y="1142984"/>
            <a:ext cx="5715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Teplice </a:t>
            </a:r>
            <a:r>
              <a:rPr lang="cs-CZ" sz="4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na vlastní kůži!</a:t>
            </a:r>
            <a:endParaRPr lang="cs-CZ" sz="4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928670"/>
            <a:ext cx="1071538" cy="5929330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410" name="Picture 2" descr="E:\Dokumenty\PRO POLIS, o.p.s\Grafika\logoPPT_full_R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6143644"/>
            <a:ext cx="2102190" cy="720000"/>
          </a:xfrm>
          <a:prstGeom prst="rect">
            <a:avLst/>
          </a:prstGeom>
          <a:noFill/>
        </p:spPr>
      </p:pic>
      <p:pic>
        <p:nvPicPr>
          <p:cNvPr id="15" name="Picture 13" descr="http://www.nationalgalleries.org/media_collection/6/AR00439.jpg"/>
          <p:cNvPicPr>
            <a:picLocks noChangeAspect="1" noChangeArrowheads="1"/>
          </p:cNvPicPr>
          <p:nvPr/>
        </p:nvPicPr>
        <p:blipFill>
          <a:blip r:embed="rId5" cstate="print"/>
          <a:srcRect l="5000" t="4978" r="5000" b="5414"/>
          <a:stretch>
            <a:fillRect/>
          </a:stretch>
        </p:blipFill>
        <p:spPr bwMode="auto">
          <a:xfrm>
            <a:off x="642910" y="1071546"/>
            <a:ext cx="2294809" cy="22600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TextovéPole 15"/>
          <p:cNvSpPr txBox="1"/>
          <p:nvPr/>
        </p:nvSpPr>
        <p:spPr>
          <a:xfrm>
            <a:off x="3500430" y="3286124"/>
            <a:ext cx="535785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Výstava v regionálním muzeu : 21. 1. – 14. 3. 2010</a:t>
            </a:r>
          </a:p>
          <a:p>
            <a:pPr>
              <a:lnSpc>
                <a:spcPct val="150000"/>
              </a:lnSpc>
            </a:pP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Soutěž pro žáky a studenty II. Stupně: od 21. 3. 2010</a:t>
            </a:r>
          </a:p>
          <a:p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&gt;&gt; www.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audioteplice.cz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vystava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&gt;&gt; www.muzeum-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teplice.cz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audioteplice</a:t>
            </a:r>
            <a:endParaRPr lang="cs-CZ" sz="1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1" name="Picture 3" descr="C:\Users\Jakub Mráček\Desktop\Audiostezka akt\Výstava\znak.JPG"/>
          <p:cNvPicPr>
            <a:picLocks noChangeAspect="1" noChangeArrowheads="1"/>
          </p:cNvPicPr>
          <p:nvPr/>
        </p:nvPicPr>
        <p:blipFill>
          <a:blip r:embed="rId6" cstate="print">
            <a:lum contrast="-10000"/>
          </a:blip>
          <a:srcRect/>
          <a:stretch>
            <a:fillRect/>
          </a:stretch>
        </p:blipFill>
        <p:spPr bwMode="auto">
          <a:xfrm>
            <a:off x="6632844" y="6226974"/>
            <a:ext cx="495008" cy="612000"/>
          </a:xfrm>
          <a:prstGeom prst="rect">
            <a:avLst/>
          </a:prstGeom>
          <a:noFill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7215206" y="6138000"/>
            <a:ext cx="122656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ovéPole 20"/>
          <p:cNvSpPr txBox="1"/>
          <p:nvPr/>
        </p:nvSpPr>
        <p:spPr>
          <a:xfrm>
            <a:off x="3571868" y="2017746"/>
            <a:ext cx="50006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000" b="1" spc="300" dirty="0" smtClean="0">
                <a:solidFill>
                  <a:srgbClr val="FFCC00"/>
                </a:solidFill>
              </a:rPr>
              <a:t>CO VÍM O SVÉM MĚSTĚ?</a:t>
            </a:r>
            <a:endParaRPr lang="cs-CZ" sz="3000" b="1" spc="300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KUBM~1\AppData\Local\Temp\msohtmlclip1\01\clip_image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ovéPole 2"/>
          <p:cNvSpPr txBox="1"/>
          <p:nvPr/>
        </p:nvSpPr>
        <p:spPr>
          <a:xfrm>
            <a:off x="6786578" y="1857365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TRNOVANY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786578" y="4253219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PROSETICE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786578" y="5143513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NOVÁ VES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786578" y="3643315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ŘETENICE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786578" y="3038773"/>
            <a:ext cx="2357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bg1"/>
                </a:solidFill>
              </a:rPr>
              <a:t>ŠANOV II</a:t>
            </a:r>
            <a:endParaRPr lang="cs-CZ" sz="2400" b="1" dirty="0">
              <a:solidFill>
                <a:schemeClr val="bg1"/>
              </a:solidFill>
            </a:endParaRPr>
          </a:p>
        </p:txBody>
      </p:sp>
      <p:cxnSp>
        <p:nvCxnSpPr>
          <p:cNvPr id="12" name="Přímá spojovací šipka 11"/>
          <p:cNvCxnSpPr/>
          <p:nvPr/>
        </p:nvCxnSpPr>
        <p:spPr>
          <a:xfrm rot="10800000" flipV="1">
            <a:off x="3643306" y="5357826"/>
            <a:ext cx="3286148" cy="642942"/>
          </a:xfrm>
          <a:prstGeom prst="straightConnector1">
            <a:avLst/>
          </a:prstGeom>
          <a:ln w="57150">
            <a:solidFill>
              <a:srgbClr val="FFCC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šipka 16"/>
          <p:cNvCxnSpPr/>
          <p:nvPr/>
        </p:nvCxnSpPr>
        <p:spPr>
          <a:xfrm rot="10800000" flipV="1">
            <a:off x="5572132" y="2071678"/>
            <a:ext cx="1285884" cy="71438"/>
          </a:xfrm>
          <a:prstGeom prst="straightConnector1">
            <a:avLst/>
          </a:prstGeom>
          <a:ln w="57150">
            <a:solidFill>
              <a:srgbClr val="FFCC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šipka 17"/>
          <p:cNvCxnSpPr/>
          <p:nvPr/>
        </p:nvCxnSpPr>
        <p:spPr>
          <a:xfrm rot="10800000" flipV="1">
            <a:off x="6072198" y="3286124"/>
            <a:ext cx="785818" cy="71438"/>
          </a:xfrm>
          <a:prstGeom prst="straightConnector1">
            <a:avLst/>
          </a:prstGeom>
          <a:ln w="57150">
            <a:solidFill>
              <a:srgbClr val="FFCC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ovací šipka 20"/>
          <p:cNvCxnSpPr/>
          <p:nvPr/>
        </p:nvCxnSpPr>
        <p:spPr>
          <a:xfrm rot="10800000" flipV="1">
            <a:off x="2500298" y="3857628"/>
            <a:ext cx="4357718" cy="357190"/>
          </a:xfrm>
          <a:prstGeom prst="straightConnector1">
            <a:avLst/>
          </a:prstGeom>
          <a:ln w="57150">
            <a:solidFill>
              <a:srgbClr val="FFCC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šipka 23"/>
          <p:cNvCxnSpPr/>
          <p:nvPr/>
        </p:nvCxnSpPr>
        <p:spPr>
          <a:xfrm rot="10800000" flipV="1">
            <a:off x="5715010" y="4500570"/>
            <a:ext cx="1214445" cy="285752"/>
          </a:xfrm>
          <a:prstGeom prst="straightConnector1">
            <a:avLst/>
          </a:prstGeom>
          <a:ln w="57150">
            <a:solidFill>
              <a:srgbClr val="FFCC00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bdélník 28"/>
          <p:cNvSpPr/>
          <p:nvPr/>
        </p:nvSpPr>
        <p:spPr>
          <a:xfrm>
            <a:off x="0" y="785794"/>
            <a:ext cx="9144000" cy="142876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8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bdélník 30"/>
          <p:cNvSpPr/>
          <p:nvPr/>
        </p:nvSpPr>
        <p:spPr>
          <a:xfrm>
            <a:off x="0" y="928670"/>
            <a:ext cx="1071538" cy="5929330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TextovéPole 31"/>
          <p:cNvSpPr txBox="1"/>
          <p:nvPr/>
        </p:nvSpPr>
        <p:spPr>
          <a:xfrm>
            <a:off x="71406" y="928670"/>
            <a:ext cx="861774" cy="52149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cs-CZ" sz="4400" i="1" dirty="0" smtClean="0">
                <a:solidFill>
                  <a:schemeClr val="bg1"/>
                </a:solidFill>
              </a:rPr>
              <a:t>Teplické čtvrti</a:t>
            </a:r>
            <a:endParaRPr lang="cs-CZ" sz="4400" i="1" dirty="0">
              <a:solidFill>
                <a:schemeClr val="bg1"/>
              </a:solidFill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1142976" y="1000108"/>
            <a:ext cx="2786082" cy="214314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TextovéPole 33"/>
          <p:cNvSpPr txBox="1"/>
          <p:nvPr/>
        </p:nvSpPr>
        <p:spPr>
          <a:xfrm>
            <a:off x="1214414" y="1071546"/>
            <a:ext cx="2571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Přiřaď k šipkám jednotlivé teplické čtvrti:</a:t>
            </a:r>
          </a:p>
          <a:p>
            <a:pPr algn="ctr"/>
            <a:r>
              <a:rPr lang="cs-CZ" dirty="0" smtClean="0"/>
              <a:t>NOVÁ VES</a:t>
            </a:r>
          </a:p>
          <a:p>
            <a:pPr algn="ctr"/>
            <a:r>
              <a:rPr lang="cs-CZ" dirty="0" smtClean="0"/>
              <a:t>ŠANOV II</a:t>
            </a:r>
          </a:p>
          <a:p>
            <a:pPr algn="ctr"/>
            <a:r>
              <a:rPr lang="cs-CZ" dirty="0" smtClean="0"/>
              <a:t>PROSETICE</a:t>
            </a:r>
          </a:p>
          <a:p>
            <a:pPr algn="ctr"/>
            <a:r>
              <a:rPr lang="cs-CZ" dirty="0" smtClean="0"/>
              <a:t>TRNOVANY</a:t>
            </a:r>
          </a:p>
          <a:p>
            <a:pPr algn="ctr"/>
            <a:r>
              <a:rPr lang="cs-CZ" dirty="0" smtClean="0"/>
              <a:t>ŘETENICE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/>
      <p:bldP spid="4" grpId="2"/>
      <p:bldP spid="6" grpId="2"/>
      <p:bldP spid="7" grpId="2"/>
      <p:bldP spid="8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142976" y="1428736"/>
          <a:ext cx="7858180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délník 4"/>
          <p:cNvSpPr/>
          <p:nvPr/>
        </p:nvSpPr>
        <p:spPr>
          <a:xfrm>
            <a:off x="0" y="785794"/>
            <a:ext cx="9144000" cy="142876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"/>
            <a:ext cx="9144000" cy="8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bdélník 6"/>
          <p:cNvSpPr/>
          <p:nvPr/>
        </p:nvSpPr>
        <p:spPr>
          <a:xfrm>
            <a:off x="0" y="928670"/>
            <a:ext cx="1071538" cy="5929330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71406" y="928670"/>
            <a:ext cx="861774" cy="52149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cs-CZ" sz="4400" i="1" dirty="0" smtClean="0">
                <a:solidFill>
                  <a:schemeClr val="bg1"/>
                </a:solidFill>
              </a:rPr>
              <a:t>Teplické čtvrti</a:t>
            </a:r>
            <a:endParaRPr lang="cs-CZ" sz="4400" i="1" dirty="0">
              <a:solidFill>
                <a:schemeClr val="bg1"/>
              </a:solidFill>
            </a:endParaRPr>
          </a:p>
        </p:txBody>
      </p:sp>
      <p:pic>
        <p:nvPicPr>
          <p:cNvPr id="10" name="Picture 2" descr="http://spvd.cz/cz/teplice/teplice/20070406_luvr_panel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2976" y="4714884"/>
            <a:ext cx="2520000" cy="189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11" name="TextovéPole 10"/>
          <p:cNvSpPr txBox="1"/>
          <p:nvPr/>
        </p:nvSpPr>
        <p:spPr>
          <a:xfrm>
            <a:off x="1142976" y="1000108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Přiřaďte jednotlivé stavby do konkrétních čtvrtí:</a:t>
            </a:r>
            <a:endParaRPr lang="cs-CZ" dirty="0"/>
          </a:p>
        </p:txBody>
      </p:sp>
      <p:pic>
        <p:nvPicPr>
          <p:cNvPr id="1029" name="Picture 5" descr="http://www.braunstein.cz/pics/2006/prev/2006_0819_173221_Te_Teplice_vodojem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33464" y="4682374"/>
            <a:ext cx="1271999" cy="190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1" name="Picture 7" descr="Kamenné lázně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142976" y="4714884"/>
            <a:ext cx="2520000" cy="189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3" name="Picture 9" descr="Kostel sv. Alžběty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33464" y="4662496"/>
            <a:ext cx="1434586" cy="190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5" name="Picture 11" descr="Kostel Nejsvětějšího srdce Páně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33464" y="4662496"/>
            <a:ext cx="1434586" cy="190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7" name="Picture 13" descr="Kostel sv. Bartholoměje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62026" y="4662496"/>
            <a:ext cx="1434586" cy="190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9" name="Picture 15" descr="Synagog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2976" y="4714884"/>
            <a:ext cx="2520000" cy="189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20" name="TextovéPole 19"/>
          <p:cNvSpPr txBox="1"/>
          <p:nvPr/>
        </p:nvSpPr>
        <p:spPr>
          <a:xfrm>
            <a:off x="7572396" y="214311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 smtClean="0"/>
              <a:t>Desetipatrák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1142976" y="221455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Vodojem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2786050" y="221455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Kamenné lázně</a:t>
            </a:r>
            <a:endParaRPr lang="cs-CZ" dirty="0"/>
          </a:p>
        </p:txBody>
      </p:sp>
      <p:sp>
        <p:nvSpPr>
          <p:cNvPr id="23" name="TextovéPole 22"/>
          <p:cNvSpPr txBox="1"/>
          <p:nvPr/>
        </p:nvSpPr>
        <p:spPr>
          <a:xfrm>
            <a:off x="2786050" y="3000372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Kostel sv. Alžběty</a:t>
            </a:r>
            <a:endParaRPr lang="cs-CZ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5929322" y="221455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Červený kostel</a:t>
            </a:r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4357686" y="221455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Kostel sv. Bartoloměje</a:t>
            </a:r>
            <a:endParaRPr lang="cs-CZ" dirty="0"/>
          </a:p>
        </p:txBody>
      </p:sp>
      <p:sp>
        <p:nvSpPr>
          <p:cNvPr id="26" name="TextovéPole 25"/>
          <p:cNvSpPr txBox="1"/>
          <p:nvPr/>
        </p:nvSpPr>
        <p:spPr>
          <a:xfrm>
            <a:off x="4357686" y="2854107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Památník synagogy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Jakub Mráček\Desktop\Audiostezka akt\Výstava\!PANELY\Panel 16 - Setkání Beethovena a Goetha s císařovnou\goet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736"/>
            <a:ext cx="1621400" cy="1980000"/>
          </a:xfrm>
          <a:prstGeom prst="rect">
            <a:avLst/>
          </a:prstGeom>
          <a:noFill/>
        </p:spPr>
      </p:pic>
      <p:pic>
        <p:nvPicPr>
          <p:cNvPr id="15363" name="Picture 3" descr="C:\Users\Jakub Mráček\Desktop\Audiostezka akt\Výstava\!PANELY\Panel 16 - Setkání Beethovena a Goetha s císařovnou\beethov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428736"/>
            <a:ext cx="1502239" cy="1980000"/>
          </a:xfrm>
          <a:prstGeom prst="rect">
            <a:avLst/>
          </a:prstGeom>
          <a:noFill/>
        </p:spPr>
      </p:pic>
      <p:pic>
        <p:nvPicPr>
          <p:cNvPr id="15365" name="Picture 5" descr="http://www.timboucher.com/journal/wp-content/uploads/2006/12/salome-john-baptist-hea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428736"/>
            <a:ext cx="1717808" cy="1980000"/>
          </a:xfrm>
          <a:prstGeom prst="rect">
            <a:avLst/>
          </a:prstGeom>
          <a:noFill/>
        </p:spPr>
      </p:pic>
      <p:pic>
        <p:nvPicPr>
          <p:cNvPr id="15367" name="Picture 7" descr="http://www.senat.cz/images/senatori/kuberaj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428736"/>
            <a:ext cx="1584477" cy="1980000"/>
          </a:xfrm>
          <a:prstGeom prst="rect">
            <a:avLst/>
          </a:prstGeom>
          <a:noFill/>
        </p:spPr>
      </p:pic>
      <p:sp>
        <p:nvSpPr>
          <p:cNvPr id="10" name="Obdélník 9"/>
          <p:cNvSpPr/>
          <p:nvPr/>
        </p:nvSpPr>
        <p:spPr>
          <a:xfrm>
            <a:off x="0" y="785794"/>
            <a:ext cx="9144000" cy="142876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"/>
            <a:ext cx="9144000" cy="8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bdélník 11"/>
          <p:cNvSpPr/>
          <p:nvPr/>
        </p:nvSpPr>
        <p:spPr>
          <a:xfrm>
            <a:off x="0" y="928670"/>
            <a:ext cx="1071538" cy="5929330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71406" y="928670"/>
            <a:ext cx="861774" cy="52149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cs-CZ" sz="4400" i="1" dirty="0" smtClean="0">
                <a:solidFill>
                  <a:schemeClr val="bg1"/>
                </a:solidFill>
              </a:rPr>
              <a:t>Osobnosti</a:t>
            </a:r>
            <a:endParaRPr lang="cs-CZ" sz="4400" i="1" dirty="0">
              <a:solidFill>
                <a:schemeClr val="bg1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1428728" y="5929330"/>
            <a:ext cx="7072362" cy="45719"/>
          </a:xfrm>
          <a:prstGeom prst="rect">
            <a:avLst/>
          </a:prstGeom>
          <a:solidFill>
            <a:srgbClr val="FFC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500166" y="614364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0</a:t>
            </a:r>
            <a:endParaRPr lang="cs-CZ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4429124" y="61436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1000</a:t>
            </a:r>
            <a:endParaRPr lang="cs-CZ" dirty="0"/>
          </a:p>
        </p:txBody>
      </p:sp>
      <p:sp>
        <p:nvSpPr>
          <p:cNvPr id="17" name="TextovéPole 16"/>
          <p:cNvSpPr txBox="1"/>
          <p:nvPr/>
        </p:nvSpPr>
        <p:spPr>
          <a:xfrm>
            <a:off x="7929586" y="61436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2</a:t>
            </a:r>
            <a:r>
              <a:rPr lang="cs-CZ" dirty="0" smtClean="0"/>
              <a:t>000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6215074" y="61436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1500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142976" y="1000108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Jak se jmenují, co mají s Teplicemi společného a kdy žili?</a:t>
            </a:r>
            <a:endParaRPr lang="cs-CZ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1285852" y="5214950"/>
            <a:ext cx="785818" cy="642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Jan Křtitel</a:t>
            </a:r>
            <a:endParaRPr lang="cs-CZ" dirty="0"/>
          </a:p>
        </p:txBody>
      </p:sp>
      <p:sp>
        <p:nvSpPr>
          <p:cNvPr id="21" name="TextovéPole 20"/>
          <p:cNvSpPr txBox="1"/>
          <p:nvPr/>
        </p:nvSpPr>
        <p:spPr>
          <a:xfrm>
            <a:off x="7715272" y="5214950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Jaroslav </a:t>
            </a:r>
            <a:r>
              <a:rPr lang="cs-CZ" dirty="0" err="1" smtClean="0"/>
              <a:t>Kubera</a:t>
            </a:r>
            <a:endParaRPr lang="cs-CZ" dirty="0"/>
          </a:p>
        </p:txBody>
      </p:sp>
      <p:sp>
        <p:nvSpPr>
          <p:cNvPr id="22" name="TextovéPole 21"/>
          <p:cNvSpPr txBox="1"/>
          <p:nvPr/>
        </p:nvSpPr>
        <p:spPr>
          <a:xfrm>
            <a:off x="6429388" y="4729001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L. van Beethoven</a:t>
            </a:r>
          </a:p>
          <a:p>
            <a:pPr algn="ctr"/>
            <a:r>
              <a:rPr lang="cs-CZ" dirty="0" smtClean="0"/>
              <a:t>J.W. </a:t>
            </a:r>
            <a:r>
              <a:rPr lang="cs-CZ" dirty="0" err="1" smtClean="0"/>
              <a:t>Goethe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785794"/>
            <a:ext cx="9144000" cy="142876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8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835"/>
          <a:stretch>
            <a:fillRect/>
          </a:stretch>
        </p:blipFill>
        <p:spPr bwMode="auto">
          <a:xfrm>
            <a:off x="5500694" y="6138024"/>
            <a:ext cx="90942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3428992" y="2571744"/>
            <a:ext cx="5715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i="1" dirty="0" smtClean="0">
                <a:solidFill>
                  <a:srgbClr val="FFCC00"/>
                </a:solidFill>
              </a:rPr>
              <a:t>Teplice </a:t>
            </a:r>
            <a:r>
              <a:rPr lang="cs-CZ" sz="4400" i="1" dirty="0" smtClean="0">
                <a:solidFill>
                  <a:srgbClr val="FFCC00"/>
                </a:solidFill>
              </a:rPr>
              <a:t>na vlastní kůži!</a:t>
            </a:r>
            <a:endParaRPr lang="cs-CZ" sz="4400" i="1" dirty="0">
              <a:solidFill>
                <a:srgbClr val="FFCC00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0" y="928670"/>
            <a:ext cx="1071538" cy="5929330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410" name="Picture 2" descr="E:\Dokumenty\PRO POLIS, o.p.s\Grafika\logoPPT_full_R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6143644"/>
            <a:ext cx="2102190" cy="720000"/>
          </a:xfrm>
          <a:prstGeom prst="rect">
            <a:avLst/>
          </a:prstGeom>
          <a:noFill/>
        </p:spPr>
      </p:pic>
      <p:pic>
        <p:nvPicPr>
          <p:cNvPr id="15" name="Picture 13" descr="http://www.nationalgalleries.org/media_collection/6/AR00439.jpg"/>
          <p:cNvPicPr>
            <a:picLocks noChangeAspect="1" noChangeArrowheads="1"/>
          </p:cNvPicPr>
          <p:nvPr/>
        </p:nvPicPr>
        <p:blipFill>
          <a:blip r:embed="rId5" cstate="print"/>
          <a:srcRect l="5000" t="4978" r="5000" b="5414"/>
          <a:stretch>
            <a:fillRect/>
          </a:stretch>
        </p:blipFill>
        <p:spPr bwMode="auto">
          <a:xfrm>
            <a:off x="642910" y="2383408"/>
            <a:ext cx="2294809" cy="22600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6" name="TextovéPole 15"/>
          <p:cNvSpPr txBox="1"/>
          <p:nvPr/>
        </p:nvSpPr>
        <p:spPr>
          <a:xfrm>
            <a:off x="3500430" y="3286124"/>
            <a:ext cx="535785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Výstava v regionálním muzeu : 21. 1. – 14. 3. 2010</a:t>
            </a:r>
          </a:p>
          <a:p>
            <a:pPr>
              <a:lnSpc>
                <a:spcPct val="150000"/>
              </a:lnSpc>
            </a:pP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Soutěž pro žáky a studenty II. Stupně: od 21. 3. 2010</a:t>
            </a:r>
          </a:p>
          <a:p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&gt;&gt; www.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audioteplice.cz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vystava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&gt;&gt; www.muzeum-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teplice.cz</a:t>
            </a:r>
            <a:r>
              <a:rPr lang="cs-CZ" sz="1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cs-CZ" sz="19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audioteplice</a:t>
            </a:r>
            <a:endParaRPr lang="cs-CZ" sz="19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411" name="Picture 3" descr="C:\Users\Jakub Mráček\Desktop\Audiostezka akt\Výstava\znak.JPG"/>
          <p:cNvPicPr>
            <a:picLocks noChangeAspect="1" noChangeArrowheads="1"/>
          </p:cNvPicPr>
          <p:nvPr/>
        </p:nvPicPr>
        <p:blipFill>
          <a:blip r:embed="rId6" cstate="print">
            <a:lum contrast="-10000"/>
          </a:blip>
          <a:srcRect/>
          <a:stretch>
            <a:fillRect/>
          </a:stretch>
        </p:blipFill>
        <p:spPr bwMode="auto">
          <a:xfrm>
            <a:off x="6632844" y="6226974"/>
            <a:ext cx="495008" cy="612000"/>
          </a:xfrm>
          <a:prstGeom prst="rect">
            <a:avLst/>
          </a:prstGeom>
          <a:noFill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lum contrast="40000"/>
          </a:blip>
          <a:srcRect/>
          <a:stretch>
            <a:fillRect/>
          </a:stretch>
        </p:blipFill>
        <p:spPr bwMode="auto">
          <a:xfrm>
            <a:off x="7215206" y="6138000"/>
            <a:ext cx="1226561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bdélníkový popisek 12"/>
          <p:cNvSpPr/>
          <p:nvPr/>
        </p:nvSpPr>
        <p:spPr>
          <a:xfrm>
            <a:off x="2285984" y="1071546"/>
            <a:ext cx="3643338" cy="1285884"/>
          </a:xfrm>
          <a:prstGeom prst="wedgeRectCallout">
            <a:avLst>
              <a:gd name="adj1" fmla="val -48232"/>
              <a:gd name="adj2" fmla="val 135344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Teď už o Teplicích víš všechno, abys zvládl/a vyplnit pracovní list a vydat se s ním zdarma na výstavu Teplice na vlastní kůži!</a:t>
            </a:r>
            <a:endParaRPr lang="cs-CZ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184</Words>
  <Application>Microsoft Office PowerPoint</Application>
  <PresentationFormat>Předvádění na obrazovce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Snímek 1</vt:lpstr>
      <vt:lpstr>Snímek 2</vt:lpstr>
      <vt:lpstr>Snímek 3</vt:lpstr>
      <vt:lpstr>Snímek 4</vt:lpstr>
      <vt:lpstr>Snímek 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Jakub Mráček</dc:creator>
  <cp:lastModifiedBy>Jakub Mráček</cp:lastModifiedBy>
  <cp:revision>16</cp:revision>
  <dcterms:created xsi:type="dcterms:W3CDTF">2009-12-28T15:54:13Z</dcterms:created>
  <dcterms:modified xsi:type="dcterms:W3CDTF">2010-01-04T08:30:17Z</dcterms:modified>
</cp:coreProperties>
</file>